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6" Type="http://schemas.openxmlformats.org/officeDocument/2006/relationships/viewProps" Target="viewProps.xml" /><Relationship Id="rId2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28" Type="http://schemas.openxmlformats.org/officeDocument/2006/relationships/tableStyles" Target="tableStyles.xml" /><Relationship Id="rId27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Ask → live. Same moment.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r>
              <a:rPr/>
              <a:t>ndexr — agentic development on an immutable foundation</a:t>
            </a:r>
            <a:br/>
            <a:br/>
            <a:r>
              <a:rPr/>
              <a:t>ndexr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Many addresses, one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Every one of those domains — the marketing site, the customer portals, the internal tooling, the admin consoles — is the </a:t>
            </a:r>
            <a:r>
              <a:rPr b="1"/>
              <a:t>same running Shiny application</a:t>
            </a:r>
            <a:r>
              <a:rPr/>
              <a:t>.</a:t>
            </a:r>
          </a:p>
          <a:p>
            <a:pPr lvl="0"/>
            <a:r>
              <a:rPr b="1"/>
              <a:t>n domains → 1 router → 1 app → n modules.</a:t>
            </a:r>
          </a:p>
          <a:p>
            <a:pPr lvl="0"/>
            <a:r>
              <a:rPr/>
              <a:t>The router dispatches on the request, so what renders is decided by where you came in.</a:t>
            </a:r>
          </a:p>
          <a:p>
            <a:pPr lvl="0"/>
            <a:r>
              <a:rPr/>
              <a:t>Each site is a module inside that one app. Nothing more.</a:t>
            </a:r>
          </a:p>
          <a:p>
            <a:pPr lvl="0"/>
            <a:r>
              <a:rPr/>
              <a:t>One repository holds all of it. You add a module, not a codebase.</a:t>
            </a:r>
          </a:p>
          <a:p>
            <a:pPr lvl="0" indent="0" marL="0">
              <a:buNone/>
            </a:pPr>
            <a:r>
              <a:rPr/>
              <a:t>This is why the 205th domain costs what the 2nd did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that consolidation is worth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Two hundred and five sites would normally be two hundred and five things to deploy, patch, monitor and remember.</a:t>
            </a:r>
          </a:p>
          <a:p>
            <a:pPr lvl="0"/>
            <a:r>
              <a:rPr/>
              <a:t>One deploy moves every site at once — no fleet drifting out of step.</a:t>
            </a:r>
          </a:p>
          <a:p>
            <a:pPr lvl="0"/>
            <a:r>
              <a:rPr/>
              <a:t>One dependency set to audit, not two hundred.</a:t>
            </a:r>
          </a:p>
          <a:p>
            <a:pPr lvl="0"/>
            <a:r>
              <a:rPr/>
              <a:t>A fix to shared behaviour is a fix everywhere, the same afternoon.</a:t>
            </a:r>
          </a:p>
          <a:p>
            <a:pPr lvl="0"/>
            <a:r>
              <a:rPr/>
              <a:t>The blast radius stays small anyway: each module owns its own boundary.</a:t>
            </a:r>
          </a:p>
          <a:p>
            <a:pPr lvl="0" indent="0" marL="0">
              <a:buNone/>
            </a:pPr>
            <a:r>
              <a:rPr/>
              <a:t>The whole estate is one thing to reason about, and one thing to secure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Immutable by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Built from parts that don’t drift.</a:t>
            </a:r>
          </a:p>
          <a:p>
            <a:pPr lvl="0"/>
            <a:r>
              <a:rPr b="1"/>
              <a:t>Versioned</a:t>
            </a:r>
            <a:r>
              <a:rPr/>
              <a:t> — every change is a commit; every state of the system is a point in history you can rebuild from exactly.</a:t>
            </a:r>
          </a:p>
          <a:p>
            <a:pPr lvl="0"/>
            <a:r>
              <a:rPr b="1"/>
              <a:t>Continuous</a:t>
            </a:r>
            <a:r>
              <a:rPr/>
              <a:t> — build, migrate, drain, rotate. The new version is up before the old one stands down.</a:t>
            </a:r>
          </a:p>
          <a:p>
            <a:pPr lvl="0"/>
            <a:r>
              <a:rPr b="1"/>
              <a:t>Self-contained</a:t>
            </a:r>
            <a:r>
              <a:rPr/>
              <a:t> — one module per host, each with its own boundary. Sites share no mutable state.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foundation is compiled, not downloaded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software underneath is built from source, in a fixed order, on a named toolchain — then distributed as one signed tree.</a:t>
            </a:r>
          </a:p>
          <a:p>
            <a:pPr lvl="0" indent="0" marL="0">
              <a:buNone/>
            </a:pPr>
            <a:r>
              <a:rPr/>
              <a:t>floor → build → distribute → catalogue → serve</a:t>
            </a:r>
          </a:p>
          <a:p>
            <a:pPr lvl="0"/>
            <a:r>
              <a:rPr b="1"/>
              <a:t>The floor</a:t>
            </a:r>
            <a:r>
              <a:rPr/>
              <a:t> — the compiler and C library are pinned first, so the toolchain is something we control rather than whatever the host happened to ship.</a:t>
            </a:r>
          </a:p>
          <a:p>
            <a:pPr lvl="0"/>
            <a:r>
              <a:rPr b="1"/>
              <a:t>The build</a:t>
            </a:r>
            <a:r>
              <a:rPr/>
              <a:t> — every layer above is compiled against that floor, in a fixed order, from source.</a:t>
            </a:r>
          </a:p>
          <a:p>
            <a:pPr lvl="0"/>
            <a:r>
              <a:rPr b="1"/>
              <a:t>Distribution</a:t>
            </a:r>
            <a:r>
              <a:rPr/>
              <a:t> — the result is published as a single signed tree.</a:t>
            </a:r>
          </a:p>
          <a:p>
            <a:pPr lvl="0"/>
            <a:r>
              <a:rPr b="1"/>
              <a:t>The catalogue</a:t>
            </a:r>
            <a:r>
              <a:rPr/>
              <a:t> — loading a specific, named build is one command.</a:t>
            </a:r>
          </a:p>
          <a:p>
            <a:pPr lvl="0"/>
            <a:r>
              <a:rPr b="1"/>
              <a:t>The repository</a:t>
            </a:r>
            <a:r>
              <a:rPr/>
              <a:t> — the validated R and Python binaries on top.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Both architectures, every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Each link in the chain is built for </a:t>
            </a:r>
            <a:r>
              <a:rPr b="1"/>
              <a:t>x86_64</a:t>
            </a:r>
            <a:r>
              <a:rPr/>
              <a:t> and </a:t>
            </a:r>
            <a:r>
              <a:rPr b="1"/>
              <a:t>aarch64</a:t>
            </a:r>
            <a:r>
              <a:rPr/>
              <a:t> — not one ported to the other afterwards.</a:t>
            </a:r>
          </a:p>
          <a:p>
            <a:pPr lvl="0"/>
            <a:r>
              <a:rPr/>
              <a:t>Both compiled on dedicated high-core-count machines, from the same sources.</a:t>
            </a:r>
          </a:p>
          <a:p>
            <a:pPr lvl="0"/>
            <a:r>
              <a:rPr/>
              <a:t>The same module tree mounts on a laptop and on a many-core cluster.</a:t>
            </a:r>
          </a:p>
          <a:p>
            <a:pPr lvl="0"/>
            <a:r>
              <a:rPr/>
              <a:t>No per-node installs, no rsync, no drift between machines.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Where it actually runs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HQ</a:t>
            </a:r>
            <a:r>
              <a:rPr/>
              <a:t> — the control plane. Every </a:t>
            </a:r>
            <a:r>
              <a:rPr>
                <a:latin typeface="Courier"/>
              </a:rPr>
              <a:t>*.ndexr.io</a:t>
            </a:r>
            <a:r>
              <a:rPr/>
              <a:t> request arrives here.</a:t>
            </a:r>
          </a:p>
          <a:p>
            <a:pPr lvl="0"/>
            <a:r>
              <a:rPr b="1"/>
              <a:t>route</a:t>
            </a:r>
            <a:r>
              <a:rPr/>
              <a:t> — dispatches each domain to its site.</a:t>
            </a:r>
          </a:p>
          <a:p>
            <a:pPr lvl="0"/>
            <a:r>
              <a:rPr b="1"/>
              <a:t>Ways in</a:t>
            </a:r>
            <a:r>
              <a:rPr/>
              <a:t> — an agent surface, a browser IDE, an HPC portal, a shell.</a:t>
            </a:r>
          </a:p>
          <a:p>
            <a:pPr lvl="0"/>
            <a:r>
              <a:rPr b="1"/>
              <a:t>Foundation</a:t>
            </a:r>
            <a:r>
              <a:rPr/>
              <a:t> — cloud provisioning underneath, and git for source and provenance beside it.</a:t>
            </a:r>
          </a:p>
          <a:p>
            <a:pPr lvl="0" indent="0" marL="0">
              <a:buNone/>
            </a:pPr>
            <a:r>
              <a:rPr/>
              <a:t>The front page renders this map live — every node is a real status read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205domains live</a:t>
            </a:r>
          </a:p>
          <a:p>
            <a:pPr lvl="0" indent="0" marL="0">
              <a:buNone/>
            </a:pPr>
            <a:r>
              <a:rPr/>
              <a:t>28customer sites</a:t>
            </a:r>
          </a:p>
          <a:p>
            <a:pPr lvl="0" indent="0" marL="0">
              <a:buNone/>
            </a:pPr>
            <a:r>
              <a:rPr/>
              <a:t>24,924R packages built</a:t>
            </a:r>
          </a:p>
          <a:p>
            <a:pPr lvl="0"/>
            <a:r>
              <a:rPr/>
              <a:t>Counts, read from the production database as this was written.</a:t>
            </a:r>
          </a:p>
          <a:p>
            <a:pPr lvl="0"/>
            <a:r>
              <a:rPr/>
              <a:t>ndexr.io itself is one of the 205 — this deck is served by the system it describes.</a:t>
            </a:r>
          </a:p>
          <a:p>
            <a:pPr lvl="0" indent="0" marL="0">
              <a:buNone/>
            </a:pPr>
            <a:r>
              <a:rPr/>
              <a:t>Read from </a:t>
            </a:r>
            <a:r>
              <a:rPr>
                <a:latin typeface="Courier"/>
              </a:rPr>
              <a:t>domain_registry</a:t>
            </a:r>
            <a:r>
              <a:rPr/>
              <a:t> and </a:t>
            </a:r>
            <a:r>
              <a:rPr>
                <a:latin typeface="Courier"/>
              </a:rPr>
              <a:t>r_site_library</a:t>
            </a:r>
            <a:r>
              <a:rPr/>
              <a:t> on the production database. The front page renders the same counts live.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Why this makes large applications tractable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hard part of a large system is not writing it. It is that nobody can hold it all, and nothing can be rebuilt exactly.</a:t>
            </a:r>
          </a:p>
          <a:p>
            <a:pPr lvl="0"/>
            <a:r>
              <a:rPr/>
              <a:t>Every piece is a module with a boundary — so a change has a blast radius you can name.</a:t>
            </a:r>
          </a:p>
          <a:p>
            <a:pPr lvl="0"/>
            <a:r>
              <a:rPr/>
              <a:t>Every dependency is pinned to the compiler floor — so “works on my machine” stops being a category of bug.</a:t>
            </a:r>
          </a:p>
          <a:p>
            <a:pPr lvl="0"/>
            <a:r>
              <a:rPr/>
              <a:t>Every change is a commit on an immutable base — so the question “what was running on Tuesday?” has an answer you can boot.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reproducible actually buys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Rebuild it</a:t>
            </a:r>
            <a:r>
              <a:rPr/>
              <a:t> — same inputs, same system, on your hardware or ours.</a:t>
            </a:r>
          </a:p>
          <a:p>
            <a:pPr lvl="0"/>
            <a:r>
              <a:rPr b="1"/>
              <a:t>Name it</a:t>
            </a:r>
            <a:r>
              <a:rPr/>
              <a:t> — every layer has a version, down to the libc.</a:t>
            </a:r>
          </a:p>
          <a:p>
            <a:pPr lvl="0"/>
            <a:r>
              <a:rPr b="1"/>
              <a:t>Move it</a:t>
            </a:r>
            <a:r>
              <a:rPr/>
              <a:t> — the stack mounts on any Linux box that speaks the distribution tree.</a:t>
            </a:r>
          </a:p>
          <a:p>
            <a:pPr lvl="0"/>
            <a:r>
              <a:rPr b="1"/>
              <a:t>Account for it</a:t>
            </a:r>
            <a:r>
              <a:rPr/>
              <a:t> — designed for settings where every version has to be explained, not just recorded.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Agentic development, in a regulated setting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Most agentic tooling adds speed on top of whatever infrastructure it finds. The infrastructure is where the accountability has to live, so we started there.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What a regulated setting asks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Where it already comes from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What version is running?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Every layer pinned, down to the libc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Can you rebuild it exactly?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Same inputs, same tree, either architecture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Who changed it, and when?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Every change is a commit — nothing edited in place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Can we run it in our own walls?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The whole stack mounts on your hardware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phase we are 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Software at the speed</a:t>
            </a:r>
            <a:br/>
            <a:r>
              <a:rPr/>
              <a:t>you can </a:t>
            </a:r>
            <a:r>
              <a:rPr b="1"/>
              <a:t>think about it</a:t>
            </a:r>
            <a:r>
              <a:rPr/>
              <a:t>.</a:t>
            </a:r>
          </a:p>
          <a:p>
            <a:pPr lvl="0" indent="0" marL="0">
              <a:buNone/>
            </a:pPr>
            <a:r>
              <a:rPr/>
              <a:t>A fleet of agents. One immutable foundation. The live site changes while you watch.</a:t>
            </a:r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speed is the visible part. The foundation is the part that makes it defensible.</a:t>
            </a:r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is already proven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Not a plan. Every one of these is running now.</a:t>
            </a:r>
          </a:p>
          <a:p>
            <a:pPr lvl="0"/>
            <a:r>
              <a:rPr/>
              <a:t>The loop is real — this deck is served by the system it describes.</a:t>
            </a:r>
          </a:p>
          <a:p>
            <a:pPr lvl="0"/>
            <a:r>
              <a:rPr/>
              <a:t>The builds are reproducible, on both architectures, from source.</a:t>
            </a:r>
          </a:p>
          <a:p>
            <a:pPr lvl="0"/>
            <a:r>
              <a:rPr/>
              <a:t>The platform runs its own production on the same foundation it hands you.</a:t>
            </a:r>
          </a:p>
          <a:p>
            <a:pPr lvl="0"/>
            <a:r>
              <a:rPr/>
              <a:t>205 domains, one application, one deploy.</a:t>
            </a:r>
          </a:p>
          <a:p>
            <a:pPr lvl="0" indent="0" marL="0">
              <a:buNone/>
            </a:pPr>
            <a:r>
              <a:rPr/>
              <a:t>The question stopped being whether this works. It works.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you get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An address of your own, and an agent behind it.</a:t>
            </a:r>
          </a:p>
          <a:p>
            <a:pPr lvl="0"/>
            <a:r>
              <a:rPr/>
              <a:t>A live site from the first session — not a mockup.</a:t>
            </a:r>
          </a:p>
          <a:p>
            <a:pPr lvl="0"/>
            <a:r>
              <a:rPr/>
              <a:t>Your code, your data, your history — exportable, rebuildable, yours.</a:t>
            </a:r>
          </a:p>
          <a:p>
            <a:pPr lvl="0"/>
            <a:r>
              <a:rPr/>
              <a:t>The same validated foundation we run production on.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Ask → live.</a:t>
            </a:r>
            <a:br/>
            <a:r>
              <a:rPr b="1"/>
              <a:t>Same moment.</a:t>
            </a:r>
          </a:p>
          <a:p>
            <a:pPr lvl="0" indent="0" marL="0">
              <a:buNone/>
            </a:pPr>
            <a:r>
              <a:rPr/>
              <a:t>ndexr.io — this page is one of them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claim, plainly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1270000">
              <a:buNone/>
            </a:pPr>
            <a:r>
              <a:rPr sz="2000"/>
              <a:t>Describe the change in plain language, and it is live — on a foundation where every version is </a:t>
            </a:r>
            <a:r>
              <a:rPr sz="2000" b="1"/>
              <a:t>named, pinned and rebuildable</a:t>
            </a:r>
            <a:r>
              <a:rPr sz="2000"/>
              <a:t>.</a:t>
            </a:r>
          </a:p>
          <a:p>
            <a:pPr lvl="0"/>
            <a:r>
              <a:rPr/>
              <a:t>Fast on its own is a demo.</a:t>
            </a:r>
          </a:p>
          <a:p>
            <a:pPr lvl="0"/>
            <a:r>
              <a:rPr/>
              <a:t>Reproducible on its own is a build farm.</a:t>
            </a:r>
          </a:p>
          <a:p>
            <a:pPr lvl="0"/>
            <a:r>
              <a:rPr/>
              <a:t>The point is that this system is </a:t>
            </a:r>
            <a:r>
              <a:rPr b="1"/>
              <a:t>both at once</a:t>
            </a:r>
            <a:r>
              <a:rPr/>
              <a:t>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this replaces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old shape: describe it to a developer, wait days, get back something close, explain the gap, wait again.</a:t>
            </a:r>
          </a:p>
          <a:p>
            <a:pPr lvl="0"/>
            <a:r>
              <a:rPr/>
              <a:t>Every handoff is a chance for the intent to arrive wrong.</a:t>
            </a:r>
          </a:p>
          <a:p>
            <a:pPr lvl="0"/>
            <a:r>
              <a:rPr/>
              <a:t>The wait is where the requirement goes stale.</a:t>
            </a:r>
          </a:p>
          <a:p>
            <a:pPr lvl="0"/>
            <a:r>
              <a:rPr/>
              <a:t>By the time it lands, the question has usually moved.</a:t>
            </a:r>
          </a:p>
          <a:p>
            <a:pPr lvl="0" indent="0" marL="0">
              <a:buNone/>
            </a:pPr>
            <a:r>
              <a:rPr/>
              <a:t>That loop is not slow because people are slow. It is slow because it has a handoff in it.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office is wherever you 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These systems are run and changed </a:t>
            </a:r>
            <a:r>
              <a:rPr b="1"/>
              <a:t>from a phone</a:t>
            </a:r>
            <a:r>
              <a:rPr/>
              <a:t>.</a:t>
            </a:r>
          </a:p>
          <a:p>
            <a:pPr lvl="0"/>
            <a:r>
              <a:rPr/>
              <a:t>Not a dashboard that reports on the work — the actual controls.</a:t>
            </a:r>
          </a:p>
          <a:p>
            <a:pPr lvl="0"/>
            <a:r>
              <a:rPr/>
              <a:t>The change lands in front of the person who asked for it, in the same conversation.</a:t>
            </a:r>
          </a:p>
          <a:p>
            <a:pPr lvl="0"/>
            <a:r>
              <a:rPr/>
              <a:t>They react to what they see, and that reaction is the next change.</a:t>
            </a:r>
          </a:p>
          <a:p>
            <a:pPr lvl="0" indent="0" marL="0">
              <a:buNone/>
            </a:pPr>
            <a:r>
              <a:rPr/>
              <a:t>No ticket, no estimate, no “we’ll come back to you Thursday”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Two things that usually trade off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Speed normally costs you provenance. Provenance normally costs you speed.</a:t>
            </a:r>
          </a:p>
          <a:p>
            <a:pPr lvl="0"/>
            <a:r>
              <a:rPr/>
              <a:t>Move fast → nobody can say what version is running, or rebuild it.</a:t>
            </a:r>
          </a:p>
          <a:p>
            <a:pPr lvl="0"/>
            <a:r>
              <a:rPr/>
              <a:t>Lock it down → a one-line change takes a ticket, a sprint, a release.</a:t>
            </a:r>
          </a:p>
          <a:p>
            <a:pPr lvl="0"/>
            <a:r>
              <a:rPr/>
              <a:t>ndexr refuses the trade: the fast path </a:t>
            </a:r>
            <a:r>
              <a:rPr i="1"/>
              <a:t>is</a:t>
            </a:r>
            <a:r>
              <a:rPr/>
              <a:t> the reproducible path.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loop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Plain language in, live display out — and seeing it live is what produces the next request.</a:t>
            </a:r>
          </a:p>
          <a:p>
            <a:pPr lvl="0" indent="0" marL="0">
              <a:buNone/>
            </a:pPr>
            <a:r>
              <a:rPr/>
              <a:t>Ask → agent edits the module → rolling deploy → your users see it</a:t>
            </a:r>
          </a:p>
          <a:p>
            <a:pPr lvl="0"/>
            <a:r>
              <a:rPr/>
              <a:t>The ask lands on the domain’s own agent.</a:t>
            </a:r>
          </a:p>
          <a:p>
            <a:pPr lvl="0"/>
            <a:r>
              <a:rPr/>
              <a:t>The edit becomes a </a:t>
            </a:r>
            <a:r>
              <a:rPr b="1"/>
              <a:t>git commit</a:t>
            </a:r>
            <a:r>
              <a:rPr/>
              <a:t> — nothing is changed in place.</a:t>
            </a:r>
          </a:p>
          <a:p>
            <a:pPr lvl="0"/>
            <a:r>
              <a:rPr/>
              <a:t>The app rotates onto the new build without dropping a session.</a:t>
            </a:r>
          </a:p>
          <a:p>
            <a:pPr lvl="0"/>
            <a:r>
              <a:rPr/>
              <a:t>No staging step. This is the live site.</a:t>
            </a:r>
          </a:p>
        </p:txBody>
      </p:sp>
    </p:spTree>
  </p:cSld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Every domain is one system with five faces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 domain is not a page. It is a workspace you can enter five ways — and they are the </a:t>
            </a:r>
            <a:r>
              <a:rPr i="1"/>
              <a:t>same thing</a:t>
            </a:r>
            <a:r>
              <a:rPr/>
              <a:t>, not five copies of it.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What it is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agent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describe what you want, it builds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terminal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 real shell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code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 browser IDE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git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the repo and its provenance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site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the live URL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Move from one.ndexr.io to another.ndexr.io and you are working in seconds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Ask → live. Same moment.</dc:title>
  <dc:creator>ndexr</dc:creator>
  <cp:keywords/>
  <dcterms:created xsi:type="dcterms:W3CDTF">2026-08-06T20:46:27Z</dcterms:created>
  <dcterms:modified xsi:type="dcterms:W3CDTF">2026-08-06T20:46:27Z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s">
    <vt:lpwstr/>
  </property>
  <property fmtid="{D5CDD505-2E9C-101B-9397-08002B2CF9AE}" pid="3" name="biblio-config">
    <vt:lpwstr>True</vt:lpwstr>
  </property>
  <property fmtid="{D5CDD505-2E9C-101B-9397-08002B2CF9AE}" pid="4" name="by-author">
    <vt:lpwstr/>
  </property>
  <property fmtid="{D5CDD505-2E9C-101B-9397-08002B2CF9AE}" pid="5" name="header-includes">
    <vt:lpwstr/>
  </property>
  <property fmtid="{D5CDD505-2E9C-101B-9397-08002B2CF9AE}" pid="6" name="include-after">
    <vt:lpwstr/>
  </property>
  <property fmtid="{D5CDD505-2E9C-101B-9397-08002B2CF9AE}" pid="7" name="include-before">
    <vt:lpwstr/>
  </property>
  <property fmtid="{D5CDD505-2E9C-101B-9397-08002B2CF9AE}" pid="8" name="labels">
    <vt:lpwstr/>
  </property>
  <property fmtid="{D5CDD505-2E9C-101B-9397-08002B2CF9AE}" pid="9" name="subtitle">
    <vt:lpwstr>ndexr — agentic development on an immutable foundation</vt:lpwstr>
  </property>
  <property fmtid="{D5CDD505-2E9C-101B-9397-08002B2CF9AE}" pid="10" name="toc-title">
    <vt:lpwstr>Table of contents</vt:lpwstr>
  </property>
</Properties>
</file>